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5.xml" ContentType="application/vnd.openxmlformats-officedocument.presentationml.notesSlide+xml"/>
  <Override PartName="/ppt/notesSlides/_rels/notesSlide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Fai clic per spostare la diapositiva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F6DA436-7702-4F06-8037-A43C4A363A51}" type="slidenum">
              <a:rPr b="0" lang="it-IT" sz="1400" spc="-1" strike="noStrike">
                <a:latin typeface="Times New Roman"/>
              </a:rPr>
              <a:t>1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4814AEE-FA6F-4707-942A-967CD2F8018B}" type="slidenum">
              <a:rPr b="0" lang="it-IT" sz="1200" spc="-1" strike="noStrike">
                <a:latin typeface="Times New Roman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175320"/>
            <a:ext cx="10972080" cy="1341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it-IT" sz="4400" spc="-1" strike="noStrike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6" descr=""/>
          <p:cNvPicPr/>
          <p:nvPr/>
        </p:nvPicPr>
        <p:blipFill>
          <a:blip r:embed="rId1"/>
          <a:stretch/>
        </p:blipFill>
        <p:spPr>
          <a:xfrm rot="20507400">
            <a:off x="-2119680" y="-1761840"/>
            <a:ext cx="12428640" cy="78501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877080" y="399960"/>
            <a:ext cx="590112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 Black"/>
                <a:ea typeface="DejaVu Sans"/>
              </a:rPr>
              <a:t>Rivoluzione della Blockchain 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694560" y="4360320"/>
            <a:ext cx="5485680" cy="179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Studio e realizzazione di un prototipo di un sistema basato su blockchain per il mobility as a service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85" name="Immagine 10" descr=""/>
          <p:cNvPicPr/>
          <p:nvPr/>
        </p:nvPicPr>
        <p:blipFill>
          <a:blip r:embed="rId2"/>
          <a:stretch/>
        </p:blipFill>
        <p:spPr>
          <a:xfrm>
            <a:off x="2223000" y="5625360"/>
            <a:ext cx="1079280" cy="10810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3258000" y="6438960"/>
            <a:ext cx="419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Università degli Studi di Torino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258000" y="6122880"/>
            <a:ext cx="167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Giorgio Mecca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22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69880" y="2371320"/>
            <a:ext cx="6857280" cy="21160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2553480" y="1645920"/>
            <a:ext cx="3739680" cy="1998720"/>
          </a:xfrm>
          <a:prstGeom prst="triangle">
            <a:avLst>
              <a:gd name="adj" fmla="val 49873"/>
            </a:avLst>
          </a:prstGeom>
          <a:ln w="76320">
            <a:solidFill>
              <a:schemeClr val="accent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1839240" y="3656880"/>
            <a:ext cx="1428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6045480" y="3656880"/>
            <a:ext cx="1369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SICUREZZA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3268080" y="1317600"/>
            <a:ext cx="2404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DECENTRALIZZAZIONE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3480840" y="2899440"/>
            <a:ext cx="1885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Trilemma della  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1239120" y="149760"/>
            <a:ext cx="46044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 Blockchain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97" name="TextShape 8"/>
          <p:cNvSpPr txBox="1"/>
          <p:nvPr/>
        </p:nvSpPr>
        <p:spPr>
          <a:xfrm>
            <a:off x="7056000" y="432000"/>
            <a:ext cx="32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1800" spc="-1" strike="noStrike">
                <a:latin typeface="Arial"/>
              </a:rPr>
              <a:t>Progetto in generale - azienda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magine 168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69880" y="2371320"/>
            <a:ext cx="6857280" cy="2116080"/>
          </a:xfrm>
          <a:prstGeom prst="rect">
            <a:avLst/>
          </a:prstGeom>
          <a:ln>
            <a:noFill/>
          </a:ln>
        </p:spPr>
      </p:pic>
      <p:pic>
        <p:nvPicPr>
          <p:cNvPr id="99" name="Immagine 29" descr=""/>
          <p:cNvPicPr/>
          <p:nvPr/>
        </p:nvPicPr>
        <p:blipFill>
          <a:blip r:embed="rId2"/>
          <a:stretch/>
        </p:blipFill>
        <p:spPr>
          <a:xfrm>
            <a:off x="2565720" y="4228560"/>
            <a:ext cx="908280" cy="1355400"/>
          </a:xfrm>
          <a:prstGeom prst="rect">
            <a:avLst/>
          </a:prstGeom>
          <a:ln>
            <a:noFill/>
          </a:ln>
        </p:spPr>
      </p:pic>
      <p:pic>
        <p:nvPicPr>
          <p:cNvPr id="100" name="Immagine 31" descr=""/>
          <p:cNvPicPr/>
          <p:nvPr/>
        </p:nvPicPr>
        <p:blipFill>
          <a:blip r:embed="rId3"/>
          <a:stretch/>
        </p:blipFill>
        <p:spPr>
          <a:xfrm>
            <a:off x="2814840" y="3873600"/>
            <a:ext cx="410040" cy="501480"/>
          </a:xfrm>
          <a:prstGeom prst="rect">
            <a:avLst/>
          </a:prstGeom>
          <a:ln>
            <a:noFill/>
          </a:ln>
        </p:spPr>
      </p:pic>
      <p:pic>
        <p:nvPicPr>
          <p:cNvPr id="101" name="Immagine 18" descr=""/>
          <p:cNvPicPr/>
          <p:nvPr/>
        </p:nvPicPr>
        <p:blipFill>
          <a:blip r:embed="rId4"/>
          <a:stretch/>
        </p:blipFill>
        <p:spPr>
          <a:xfrm>
            <a:off x="2163240" y="1250640"/>
            <a:ext cx="1684800" cy="168480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023480" y="1721880"/>
            <a:ext cx="1095840" cy="28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1077840" y="2244960"/>
            <a:ext cx="102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 flipV="1">
            <a:off x="1005840" y="2396160"/>
            <a:ext cx="1095840" cy="2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4"/>
          <p:cNvSpPr/>
          <p:nvPr/>
        </p:nvSpPr>
        <p:spPr>
          <a:xfrm flipV="1">
            <a:off x="1005840" y="2679480"/>
            <a:ext cx="1095840" cy="2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"/>
          <p:cNvSpPr/>
          <p:nvPr/>
        </p:nvSpPr>
        <p:spPr>
          <a:xfrm>
            <a:off x="1005840" y="1390680"/>
            <a:ext cx="1095840" cy="28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6"/>
          <p:cNvSpPr/>
          <p:nvPr/>
        </p:nvSpPr>
        <p:spPr>
          <a:xfrm>
            <a:off x="3018960" y="2936880"/>
            <a:ext cx="13320" cy="93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7"/>
          <p:cNvSpPr/>
          <p:nvPr/>
        </p:nvSpPr>
        <p:spPr>
          <a:xfrm>
            <a:off x="1708200" y="5617080"/>
            <a:ext cx="2623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09" name="Immagine 22" descr=""/>
          <p:cNvPicPr/>
          <p:nvPr/>
        </p:nvPicPr>
        <p:blipFill>
          <a:blip r:embed="rId5"/>
          <a:stretch/>
        </p:blipFill>
        <p:spPr>
          <a:xfrm>
            <a:off x="10613160" y="1540440"/>
            <a:ext cx="1376640" cy="1376640"/>
          </a:xfrm>
          <a:prstGeom prst="rect">
            <a:avLst/>
          </a:prstGeom>
          <a:ln>
            <a:noFill/>
          </a:ln>
        </p:spPr>
      </p:pic>
      <p:sp>
        <p:nvSpPr>
          <p:cNvPr id="110" name="CustomShape 8"/>
          <p:cNvSpPr/>
          <p:nvPr/>
        </p:nvSpPr>
        <p:spPr>
          <a:xfrm flipV="1">
            <a:off x="6371280" y="2807640"/>
            <a:ext cx="6480" cy="14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9"/>
          <p:cNvSpPr/>
          <p:nvPr/>
        </p:nvSpPr>
        <p:spPr>
          <a:xfrm flipH="1">
            <a:off x="6652800" y="2816640"/>
            <a:ext cx="85680" cy="162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0"/>
          <p:cNvSpPr/>
          <p:nvPr/>
        </p:nvSpPr>
        <p:spPr>
          <a:xfrm flipV="1">
            <a:off x="7130880" y="2174400"/>
            <a:ext cx="3562560" cy="5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1"/>
          <p:cNvSpPr/>
          <p:nvPr/>
        </p:nvSpPr>
        <p:spPr>
          <a:xfrm flipH="1">
            <a:off x="7048080" y="1834920"/>
            <a:ext cx="3728160" cy="5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2"/>
          <p:cNvSpPr/>
          <p:nvPr/>
        </p:nvSpPr>
        <p:spPr>
          <a:xfrm flipV="1">
            <a:off x="7231320" y="2947680"/>
            <a:ext cx="3655800" cy="16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3"/>
          <p:cNvSpPr/>
          <p:nvPr/>
        </p:nvSpPr>
        <p:spPr>
          <a:xfrm flipH="1">
            <a:off x="7194600" y="3152160"/>
            <a:ext cx="3921840" cy="203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4"/>
          <p:cNvSpPr/>
          <p:nvPr/>
        </p:nvSpPr>
        <p:spPr>
          <a:xfrm>
            <a:off x="7429320" y="2894400"/>
            <a:ext cx="1397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7" name="Immagine 21" descr=""/>
          <p:cNvPicPr/>
          <p:nvPr/>
        </p:nvPicPr>
        <p:blipFill>
          <a:blip r:embed="rId6"/>
          <a:stretch/>
        </p:blipFill>
        <p:spPr>
          <a:xfrm>
            <a:off x="5808600" y="1287360"/>
            <a:ext cx="1376640" cy="1376640"/>
          </a:xfrm>
          <a:prstGeom prst="rect">
            <a:avLst/>
          </a:prstGeom>
          <a:ln>
            <a:noFill/>
          </a:ln>
        </p:spPr>
      </p:pic>
      <p:pic>
        <p:nvPicPr>
          <p:cNvPr id="118" name="Immagine 21" descr=""/>
          <p:cNvPicPr/>
          <p:nvPr/>
        </p:nvPicPr>
        <p:blipFill>
          <a:blip r:embed="rId7"/>
          <a:stretch/>
        </p:blipFill>
        <p:spPr>
          <a:xfrm>
            <a:off x="5817960" y="4535280"/>
            <a:ext cx="1376640" cy="1376640"/>
          </a:xfrm>
          <a:prstGeom prst="rect">
            <a:avLst/>
          </a:prstGeom>
          <a:ln>
            <a:noFill/>
          </a:ln>
        </p:spPr>
      </p:pic>
      <p:sp>
        <p:nvSpPr>
          <p:cNvPr id="119" name="CustomShape 15"/>
          <p:cNvSpPr/>
          <p:nvPr/>
        </p:nvSpPr>
        <p:spPr>
          <a:xfrm flipV="1">
            <a:off x="5808600" y="5963040"/>
            <a:ext cx="254520" cy="5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6"/>
          <p:cNvSpPr/>
          <p:nvPr/>
        </p:nvSpPr>
        <p:spPr>
          <a:xfrm flipH="1">
            <a:off x="11819160" y="1566720"/>
            <a:ext cx="30600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7"/>
          <p:cNvSpPr/>
          <p:nvPr/>
        </p:nvSpPr>
        <p:spPr>
          <a:xfrm flipH="1">
            <a:off x="11841840" y="1950120"/>
            <a:ext cx="295920" cy="12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8"/>
          <p:cNvSpPr/>
          <p:nvPr/>
        </p:nvSpPr>
        <p:spPr>
          <a:xfrm flipH="1">
            <a:off x="11855520" y="2140200"/>
            <a:ext cx="295920" cy="12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9"/>
          <p:cNvSpPr/>
          <p:nvPr/>
        </p:nvSpPr>
        <p:spPr>
          <a:xfrm flipH="1" flipV="1">
            <a:off x="11855520" y="2377080"/>
            <a:ext cx="270000" cy="4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0"/>
          <p:cNvSpPr/>
          <p:nvPr/>
        </p:nvSpPr>
        <p:spPr>
          <a:xfrm>
            <a:off x="7048800" y="5667120"/>
            <a:ext cx="2623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5" name="Immagine 136" descr=""/>
          <p:cNvPicPr/>
          <p:nvPr/>
        </p:nvPicPr>
        <p:blipFill>
          <a:blip r:embed="rId8"/>
          <a:stretch/>
        </p:blipFill>
        <p:spPr>
          <a:xfrm>
            <a:off x="3093480" y="2984040"/>
            <a:ext cx="2917080" cy="988560"/>
          </a:xfrm>
          <a:prstGeom prst="rect">
            <a:avLst/>
          </a:prstGeom>
          <a:ln>
            <a:noFill/>
          </a:ln>
        </p:spPr>
      </p:pic>
      <p:sp>
        <p:nvSpPr>
          <p:cNvPr id="126" name="CustomShape 21"/>
          <p:cNvSpPr/>
          <p:nvPr/>
        </p:nvSpPr>
        <p:spPr>
          <a:xfrm flipV="1">
            <a:off x="6063840" y="6008040"/>
            <a:ext cx="222840" cy="59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2"/>
          <p:cNvSpPr/>
          <p:nvPr/>
        </p:nvSpPr>
        <p:spPr>
          <a:xfrm flipV="1">
            <a:off x="6343560" y="5943960"/>
            <a:ext cx="99000" cy="6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3"/>
          <p:cNvSpPr/>
          <p:nvPr/>
        </p:nvSpPr>
        <p:spPr>
          <a:xfrm flipV="1">
            <a:off x="6601320" y="5943960"/>
            <a:ext cx="20880" cy="56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4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0" name="CustomShape 25"/>
          <p:cNvSpPr/>
          <p:nvPr/>
        </p:nvSpPr>
        <p:spPr>
          <a:xfrm>
            <a:off x="1239120" y="149760"/>
            <a:ext cx="46044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Innovazione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magine 74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69880" y="2371320"/>
            <a:ext cx="6857280" cy="211608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4368600" y="4630320"/>
            <a:ext cx="2335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3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50480" cy="787680"/>
          </a:xfrm>
          <a:prstGeom prst="rect">
            <a:avLst/>
          </a:prstGeom>
          <a:ln>
            <a:noFill/>
          </a:ln>
        </p:spPr>
      </p:pic>
      <p:pic>
        <p:nvPicPr>
          <p:cNvPr id="134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50480" cy="787680"/>
          </a:xfrm>
          <a:prstGeom prst="rect">
            <a:avLst/>
          </a:prstGeom>
          <a:ln>
            <a:noFill/>
          </a:ln>
        </p:spPr>
      </p:pic>
      <p:pic>
        <p:nvPicPr>
          <p:cNvPr id="135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8480" cy="470520"/>
          </a:xfrm>
          <a:prstGeom prst="rect">
            <a:avLst/>
          </a:prstGeom>
          <a:ln>
            <a:noFill/>
          </a:ln>
        </p:spPr>
      </p:pic>
      <p:pic>
        <p:nvPicPr>
          <p:cNvPr id="136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8480" cy="470520"/>
          </a:xfrm>
          <a:prstGeom prst="rect">
            <a:avLst/>
          </a:prstGeom>
          <a:ln>
            <a:noFill/>
          </a:ln>
        </p:spPr>
      </p:pic>
      <p:pic>
        <p:nvPicPr>
          <p:cNvPr id="137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3720" cy="706320"/>
          </a:xfrm>
          <a:prstGeom prst="rect">
            <a:avLst/>
          </a:prstGeom>
          <a:ln>
            <a:noFill/>
          </a:ln>
        </p:spPr>
      </p:pic>
      <p:pic>
        <p:nvPicPr>
          <p:cNvPr id="138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4880" cy="1154880"/>
          </a:xfrm>
          <a:prstGeom prst="rect">
            <a:avLst/>
          </a:prstGeom>
          <a:ln>
            <a:noFill/>
          </a:ln>
        </p:spPr>
      </p:pic>
      <p:pic>
        <p:nvPicPr>
          <p:cNvPr id="139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4880" cy="1154880"/>
          </a:xfrm>
          <a:prstGeom prst="rect">
            <a:avLst/>
          </a:prstGeom>
          <a:ln>
            <a:noFill/>
          </a:ln>
        </p:spPr>
      </p:pic>
      <p:pic>
        <p:nvPicPr>
          <p:cNvPr id="140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4880" cy="115488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 flipH="1" flipV="1">
            <a:off x="9905040" y="2249640"/>
            <a:ext cx="1074240" cy="14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8855640" y="1312200"/>
            <a:ext cx="222120" cy="42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 flipH="1">
            <a:off x="9537120" y="707400"/>
            <a:ext cx="483120" cy="102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 flipH="1">
            <a:off x="9721800" y="1927440"/>
            <a:ext cx="82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6"/>
          <p:cNvSpPr/>
          <p:nvPr/>
        </p:nvSpPr>
        <p:spPr>
          <a:xfrm flipH="1" flipV="1">
            <a:off x="9700920" y="2583720"/>
            <a:ext cx="673560" cy="2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"/>
          <p:cNvSpPr/>
          <p:nvPr/>
        </p:nvSpPr>
        <p:spPr>
          <a:xfrm rot="21450000">
            <a:off x="7250400" y="269280"/>
            <a:ext cx="227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9722520" y="927720"/>
            <a:ext cx="1841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8" name="CustomShape 9"/>
          <p:cNvSpPr/>
          <p:nvPr/>
        </p:nvSpPr>
        <p:spPr>
          <a:xfrm flipH="1" flipV="1">
            <a:off x="1657080" y="2783880"/>
            <a:ext cx="51516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0"/>
          <p:cNvSpPr/>
          <p:nvPr/>
        </p:nvSpPr>
        <p:spPr>
          <a:xfrm>
            <a:off x="1958040" y="2823840"/>
            <a:ext cx="468000" cy="128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1"/>
          <p:cNvSpPr/>
          <p:nvPr/>
        </p:nvSpPr>
        <p:spPr>
          <a:xfrm flipV="1">
            <a:off x="2426400" y="1365840"/>
            <a:ext cx="3333960" cy="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2"/>
          <p:cNvSpPr/>
          <p:nvPr/>
        </p:nvSpPr>
        <p:spPr>
          <a:xfrm flipH="1">
            <a:off x="2262960" y="1774440"/>
            <a:ext cx="353736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3"/>
          <p:cNvSpPr/>
          <p:nvPr/>
        </p:nvSpPr>
        <p:spPr>
          <a:xfrm flipV="1">
            <a:off x="3001320" y="2278440"/>
            <a:ext cx="3020760" cy="19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4"/>
          <p:cNvSpPr/>
          <p:nvPr/>
        </p:nvSpPr>
        <p:spPr>
          <a:xfrm flipH="1">
            <a:off x="3018600" y="2450880"/>
            <a:ext cx="321084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5"/>
          <p:cNvSpPr/>
          <p:nvPr/>
        </p:nvSpPr>
        <p:spPr>
          <a:xfrm>
            <a:off x="10244520" y="3476160"/>
            <a:ext cx="1841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5" name="CustomShape 16"/>
          <p:cNvSpPr/>
          <p:nvPr/>
        </p:nvSpPr>
        <p:spPr>
          <a:xfrm>
            <a:off x="3001320" y="2352240"/>
            <a:ext cx="1397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PoA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56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900360" cy="1343520"/>
          </a:xfrm>
          <a:prstGeom prst="rect">
            <a:avLst/>
          </a:prstGeom>
          <a:ln>
            <a:noFill/>
          </a:ln>
        </p:spPr>
      </p:pic>
      <p:pic>
        <p:nvPicPr>
          <p:cNvPr id="157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4880" cy="1154880"/>
          </a:xfrm>
          <a:prstGeom prst="rect">
            <a:avLst/>
          </a:prstGeom>
          <a:ln>
            <a:noFill/>
          </a:ln>
        </p:spPr>
      </p:pic>
      <p:sp>
        <p:nvSpPr>
          <p:cNvPr id="158" name="CustomShape 17"/>
          <p:cNvSpPr/>
          <p:nvPr/>
        </p:nvSpPr>
        <p:spPr>
          <a:xfrm flipH="1" flipV="1">
            <a:off x="6773040" y="1764720"/>
            <a:ext cx="1975680" cy="3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accent2">
                <a:lumMod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8"/>
          <p:cNvSpPr/>
          <p:nvPr/>
        </p:nvSpPr>
        <p:spPr>
          <a:xfrm>
            <a:off x="9537840" y="3060360"/>
            <a:ext cx="128520" cy="171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accent2">
                <a:lumMod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9"/>
          <p:cNvSpPr/>
          <p:nvPr/>
        </p:nvSpPr>
        <p:spPr>
          <a:xfrm>
            <a:off x="7525800" y="2470680"/>
            <a:ext cx="139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1" name="CustomShape 20"/>
          <p:cNvSpPr/>
          <p:nvPr/>
        </p:nvSpPr>
        <p:spPr>
          <a:xfrm>
            <a:off x="7469640" y="5361840"/>
            <a:ext cx="184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21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magine 19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70240" y="2371320"/>
            <a:ext cx="6857280" cy="21160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396080" y="168480"/>
            <a:ext cx="40053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Attori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834920" y="1336680"/>
            <a:ext cx="4874760" cy="31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nell’App</a:t>
            </a:r>
            <a:endParaRPr b="0" lang="it-IT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it-IT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nella Blockchain</a:t>
            </a:r>
            <a:endParaRPr b="0" lang="it-IT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Owner/ Ente centrale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937760" y="1561680"/>
            <a:ext cx="3232800" cy="731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5898960" y="3554280"/>
            <a:ext cx="2271600" cy="731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6"/>
          <p:cNvSpPr/>
          <p:nvPr/>
        </p:nvSpPr>
        <p:spPr>
          <a:xfrm>
            <a:off x="8545320" y="1561680"/>
            <a:ext cx="2545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Mail: nome@mail.it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Password: ****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8545320" y="3597120"/>
            <a:ext cx="3407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indirizzo: 0x67…(*40)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Chiave privata: 0x34…(*64)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magine 19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69880" y="2371320"/>
            <a:ext cx="6857280" cy="21160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760960" y="3210840"/>
            <a:ext cx="1582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74" name="Immagine 172" descr=""/>
          <p:cNvPicPr/>
          <p:nvPr/>
        </p:nvPicPr>
        <p:blipFill>
          <a:blip r:embed="rId2"/>
          <a:stretch/>
        </p:blipFill>
        <p:spPr>
          <a:xfrm>
            <a:off x="2048400" y="2488320"/>
            <a:ext cx="1723320" cy="17233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3611520" y="3199680"/>
            <a:ext cx="1727640" cy="43164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3916080" y="2864520"/>
            <a:ext cx="79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519880" y="3134160"/>
            <a:ext cx="115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5412600" y="5466960"/>
            <a:ext cx="1439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6276600" y="3810960"/>
            <a:ext cx="287640" cy="1511640"/>
          </a:xfrm>
          <a:custGeom>
            <a:avLst/>
            <a:gdLst/>
            <a:ahLst/>
            <a:rect l="l" t="t" r="r" b="b"/>
            <a:pathLst>
              <a:path w="802" h="4202">
                <a:moveTo>
                  <a:pt x="200" y="4201"/>
                </a:moveTo>
                <a:lnTo>
                  <a:pt x="200" y="1050"/>
                </a:lnTo>
                <a:lnTo>
                  <a:pt x="0" y="1050"/>
                </a:lnTo>
                <a:lnTo>
                  <a:pt x="400" y="0"/>
                </a:lnTo>
                <a:lnTo>
                  <a:pt x="801" y="1050"/>
                </a:lnTo>
                <a:lnTo>
                  <a:pt x="600" y="1050"/>
                </a:lnTo>
                <a:lnTo>
                  <a:pt x="600" y="4201"/>
                </a:lnTo>
                <a:lnTo>
                  <a:pt x="200" y="42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8"/>
          <p:cNvSpPr/>
          <p:nvPr/>
        </p:nvSpPr>
        <p:spPr>
          <a:xfrm>
            <a:off x="5628600" y="3810960"/>
            <a:ext cx="359640" cy="1583640"/>
          </a:xfrm>
          <a:custGeom>
            <a:avLst/>
            <a:gdLst/>
            <a:ahLst/>
            <a:rect l="l" t="t" r="r" b="b"/>
            <a:pathLst>
              <a:path w="1002" h="4402">
                <a:moveTo>
                  <a:pt x="250" y="0"/>
                </a:moveTo>
                <a:lnTo>
                  <a:pt x="250" y="3300"/>
                </a:lnTo>
                <a:lnTo>
                  <a:pt x="0" y="3300"/>
                </a:lnTo>
                <a:lnTo>
                  <a:pt x="500" y="4401"/>
                </a:lnTo>
                <a:lnTo>
                  <a:pt x="1001" y="3300"/>
                </a:lnTo>
                <a:lnTo>
                  <a:pt x="750" y="33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9"/>
          <p:cNvSpPr/>
          <p:nvPr/>
        </p:nvSpPr>
        <p:spPr>
          <a:xfrm>
            <a:off x="6852600" y="3193920"/>
            <a:ext cx="1727640" cy="43164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Immagine 180" descr=""/>
          <p:cNvPicPr/>
          <p:nvPr/>
        </p:nvPicPr>
        <p:blipFill>
          <a:blip r:embed="rId3"/>
          <a:stretch/>
        </p:blipFill>
        <p:spPr>
          <a:xfrm>
            <a:off x="0" y="0"/>
            <a:ext cx="1238760" cy="1303920"/>
          </a:xfrm>
          <a:prstGeom prst="rect">
            <a:avLst/>
          </a:prstGeom>
          <a:ln>
            <a:noFill/>
          </a:ln>
        </p:spPr>
      </p:pic>
      <p:pic>
        <p:nvPicPr>
          <p:cNvPr id="183" name="Immagine 181" descr=""/>
          <p:cNvPicPr/>
          <p:nvPr/>
        </p:nvPicPr>
        <p:blipFill>
          <a:blip r:embed="rId4"/>
          <a:stretch/>
        </p:blipFill>
        <p:spPr>
          <a:xfrm>
            <a:off x="5143680" y="95976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184" name="CustomShape 10"/>
          <p:cNvSpPr/>
          <p:nvPr/>
        </p:nvSpPr>
        <p:spPr>
          <a:xfrm>
            <a:off x="1239120" y="149760"/>
            <a:ext cx="46044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Smart Contract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magine 19" descr=""/>
          <p:cNvPicPr/>
          <p:nvPr/>
        </p:nvPicPr>
        <p:blipFill>
          <a:blip r:embed="rId1"/>
          <a:srcRect l="0" t="0" r="2174" b="31135"/>
          <a:stretch/>
        </p:blipFill>
        <p:spPr>
          <a:xfrm flipH="1" rot="5400000">
            <a:off x="-2369880" y="2371320"/>
            <a:ext cx="6857280" cy="211608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0" y="6492240"/>
            <a:ext cx="45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4464000" y="0"/>
            <a:ext cx="223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1800" spc="-1" strike="noStrike">
                <a:latin typeface="Arial"/>
              </a:rPr>
              <a:t>Attori – Dati nel DB – dati nella blockchain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Application>Neat_Office/6.2.8.2$Windows_x86 LibreOffice_project/</Application>
  <Words>120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2021-11-19T11:34:25Z</dcterms:modified>
  <cp:revision>13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